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8B458-9419-4232-9B0C-AA8CD629C84B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00547-026F-48E1-A1BD-FDEB942006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shared\websites\holocaust\prelaunch\makers\slides\page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shared\websites\holocaust\prelaunch\makers\slides\page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shared\websites\holocaust\prelaunch\makers\slides\page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shared\websites\holocaust\prelaunch\makers\slides\page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shared\websites\holocaust\prelaunch\makers\slides\page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end user</cp:lastModifiedBy>
  <cp:revision>1</cp:revision>
  <dcterms:created xsi:type="dcterms:W3CDTF">2012-04-19T01:26:11Z</dcterms:created>
  <dcterms:modified xsi:type="dcterms:W3CDTF">2012-04-19T01:26:43Z</dcterms:modified>
</cp:coreProperties>
</file>