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51CF-34D6-496E-9DEB-4BAB587A77C5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80FB-6B73-4683-8D82-92CD91C72B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shared\websites\holocaust\prelaunch\makers\slides\page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shared\websites\holocaust\prelaunch\makers\slides\page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shared\websites\holocaust\prelaunch\makers\slides\page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shared\websites\holocaust\prelaunch\makers\slides\page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end user</cp:lastModifiedBy>
  <cp:revision>1</cp:revision>
  <dcterms:created xsi:type="dcterms:W3CDTF">2012-04-19T01:22:34Z</dcterms:created>
  <dcterms:modified xsi:type="dcterms:W3CDTF">2012-04-19T01:22:52Z</dcterms:modified>
</cp:coreProperties>
</file>